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  <p:sldId id="275" r:id="rId18"/>
    <p:sldId id="280" r:id="rId19"/>
    <p:sldId id="276" r:id="rId20"/>
    <p:sldId id="282" r:id="rId21"/>
    <p:sldId id="281" r:id="rId22"/>
    <p:sldId id="279" r:id="rId23"/>
    <p:sldId id="278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893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4.gif"/><Relationship Id="rId5" Type="http://schemas.openxmlformats.org/officeDocument/2006/relationships/image" Target="../media/image40.png"/><Relationship Id="rId10" Type="http://schemas.openxmlformats.org/officeDocument/2006/relationships/image" Target="../media/image43.jpeg"/><Relationship Id="rId4" Type="http://schemas.openxmlformats.org/officeDocument/2006/relationships/image" Target="../media/image39.png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50.png"/><Relationship Id="rId2" Type="http://schemas.openxmlformats.org/officeDocument/2006/relationships/image" Target="../media/image39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8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6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4.jpeg"/><Relationship Id="rId5" Type="http://schemas.openxmlformats.org/officeDocument/2006/relationships/image" Target="../media/image37.png"/><Relationship Id="rId10" Type="http://schemas.openxmlformats.org/officeDocument/2006/relationships/image" Target="../media/image53.jpeg"/><Relationship Id="rId4" Type="http://schemas.openxmlformats.org/officeDocument/2006/relationships/image" Target="../media/image30.png"/><Relationship Id="rId9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577333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TS6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59583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84485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TS4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72" idx="2"/>
            <a:endCxn id="25" idx="0"/>
          </p:cNvCxnSpPr>
          <p:nvPr/>
        </p:nvCxnSpPr>
        <p:spPr>
          <a:xfrm flipH="1">
            <a:off x="7818292" y="2951427"/>
            <a:ext cx="194344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72" idx="2"/>
            <a:endCxn id="24" idx="0"/>
          </p:cNvCxnSpPr>
          <p:nvPr/>
        </p:nvCxnSpPr>
        <p:spPr>
          <a:xfrm>
            <a:off x="8012636" y="2951427"/>
            <a:ext cx="268179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72" idx="2"/>
            <a:endCxn id="23" idx="0"/>
          </p:cNvCxnSpPr>
          <p:nvPr/>
        </p:nvCxnSpPr>
        <p:spPr>
          <a:xfrm>
            <a:off x="8012636" y="2951427"/>
            <a:ext cx="730702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72" idx="2"/>
            <a:endCxn id="26" idx="0"/>
          </p:cNvCxnSpPr>
          <p:nvPr/>
        </p:nvCxnSpPr>
        <p:spPr>
          <a:xfrm flipH="1">
            <a:off x="7349322" y="2951427"/>
            <a:ext cx="663314" cy="2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45" y="3885593"/>
            <a:ext cx="329839" cy="32983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18" y="3869957"/>
            <a:ext cx="329839" cy="32983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257" y="3862869"/>
            <a:ext cx="329839" cy="32983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01" y="3862456"/>
            <a:ext cx="329839" cy="329839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7366985" y="361015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833832" y="361015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8298162" y="361015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761001" y="361015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364208" y="417837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830763" y="417837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8296176" y="418578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8763441" y="417837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56993"/>
              </p:ext>
            </p:extLst>
          </p:nvPr>
        </p:nvGraphicFramePr>
        <p:xfrm>
          <a:off x="2038112" y="2185485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21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2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1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4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1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5"/>
              </p:ext>
            </p:extLst>
          </p:nvPr>
        </p:nvGraphicFramePr>
        <p:xfrm>
          <a:off x="152394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2145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3811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1604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7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0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4466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32898"/>
              </p:ext>
            </p:extLst>
          </p:nvPr>
        </p:nvGraphicFramePr>
        <p:xfrm>
          <a:off x="368787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1100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4445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47035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70723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220309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68334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317296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70964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220309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68334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317732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707233" y="2703645"/>
            <a:ext cx="763117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5" idx="2"/>
            <a:endCxn id="61" idx="0"/>
          </p:cNvCxnSpPr>
          <p:nvPr/>
        </p:nvCxnSpPr>
        <p:spPr>
          <a:xfrm flipH="1">
            <a:off x="2203098" y="2703645"/>
            <a:ext cx="26725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470350" y="2703645"/>
            <a:ext cx="2132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470350" y="2703645"/>
            <a:ext cx="702619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778"/>
              </p:ext>
            </p:extLst>
          </p:nvPr>
        </p:nvGraphicFramePr>
        <p:xfrm>
          <a:off x="4168967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30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22888"/>
              </p:ext>
            </p:extLst>
          </p:nvPr>
        </p:nvGraphicFramePr>
        <p:xfrm>
          <a:off x="6261551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38165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89758"/>
              </p:ext>
            </p:extLst>
          </p:nvPr>
        </p:nvGraphicFramePr>
        <p:xfrm>
          <a:off x="1749841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53465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5868"/>
              </p:ext>
            </p:extLst>
          </p:nvPr>
        </p:nvGraphicFramePr>
        <p:xfrm>
          <a:off x="3902840" y="5152738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6799"/>
              </p:ext>
            </p:extLst>
          </p:nvPr>
        </p:nvGraphicFramePr>
        <p:xfrm>
          <a:off x="6059707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106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98094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912213" y="2697622"/>
            <a:ext cx="68899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381183" y="2697622"/>
            <a:ext cx="2200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91221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37906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90943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37599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60120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7876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8397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8760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8176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210362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66488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4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7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67641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601205" y="2697622"/>
            <a:ext cx="2425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84339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84140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601205" y="2697622"/>
            <a:ext cx="6093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15050" y="822012"/>
            <a:ext cx="2704961" cy="2426650"/>
            <a:chOff x="8185386" y="822012"/>
            <a:chExt cx="2773919" cy="2572520"/>
          </a:xfrm>
        </p:grpSpPr>
        <p:grpSp>
          <p:nvGrpSpPr>
            <p:cNvPr id="14" name="Group 13"/>
            <p:cNvGrpSpPr/>
            <p:nvPr/>
          </p:nvGrpSpPr>
          <p:grpSpPr>
            <a:xfrm>
              <a:off x="8296229" y="933163"/>
              <a:ext cx="2663076" cy="2461369"/>
              <a:chOff x="9609992" y="2549769"/>
              <a:chExt cx="2162913" cy="19740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08457" y="2587358"/>
                <a:ext cx="1864448" cy="1745629"/>
                <a:chOff x="9908457" y="2587358"/>
                <a:chExt cx="1864448" cy="174562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r="18353"/>
                <a:stretch/>
              </p:blipFill>
              <p:spPr>
                <a:xfrm>
                  <a:off x="9908457" y="2587358"/>
                  <a:ext cx="1864448" cy="1745629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86909" t="21351" r="385" b="29792"/>
                <a:stretch/>
              </p:blipFill>
              <p:spPr>
                <a:xfrm>
                  <a:off x="11429996" y="2607492"/>
                  <a:ext cx="290146" cy="852854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3" t="12597" r="83662"/>
              <a:stretch/>
            </p:blipFill>
            <p:spPr>
              <a:xfrm>
                <a:off x="9609992" y="2549769"/>
                <a:ext cx="316523" cy="1974056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8750723" y="3034490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34360" y="3037542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6630" y="3037604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7108590" y="189880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25581" y="3172197"/>
            <a:ext cx="2701388" cy="2481252"/>
            <a:chOff x="8195916" y="3435971"/>
            <a:chExt cx="2770255" cy="2630404"/>
          </a:xfrm>
        </p:grpSpPr>
        <p:grpSp>
          <p:nvGrpSpPr>
            <p:cNvPr id="13" name="Group 12"/>
            <p:cNvGrpSpPr/>
            <p:nvPr/>
          </p:nvGrpSpPr>
          <p:grpSpPr>
            <a:xfrm>
              <a:off x="8284877" y="3435971"/>
              <a:ext cx="2681294" cy="2630404"/>
              <a:chOff x="9595192" y="412375"/>
              <a:chExt cx="2177708" cy="21096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7"/>
              <a:srcRect r="28316"/>
              <a:stretch/>
            </p:blipFill>
            <p:spPr>
              <a:xfrm>
                <a:off x="9896434" y="482179"/>
                <a:ext cx="1876466" cy="186196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5" r="95206"/>
              <a:stretch/>
            </p:blipFill>
            <p:spPr>
              <a:xfrm>
                <a:off x="9595192" y="412375"/>
                <a:ext cx="328737" cy="2109625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8713886" y="5677435"/>
              <a:ext cx="811696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Aliens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3417" y="5678398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Items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146602" y="5675039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119120" y="451826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2799427" y="1972631"/>
            <a:ext cx="2027550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02" y="1822825"/>
            <a:ext cx="1370238" cy="2895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6899570" y="1820008"/>
            <a:ext cx="1488890" cy="275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2056" y="16969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205" y="16969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03315" y="1820008"/>
            <a:ext cx="1462116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Stimulus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>
          <a:xfrm>
            <a:off x="1200615" y="1972631"/>
            <a:ext cx="2037972" cy="2743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1318" y="1820008"/>
            <a:ext cx="1517821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TS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219" y="16969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2593" r="84018" b="43725"/>
          <a:stretch/>
        </p:blipFill>
        <p:spPr>
          <a:xfrm>
            <a:off x="5374519" y="2734407"/>
            <a:ext cx="196518" cy="766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32593" r="84018" b="43725"/>
          <a:stretch/>
        </p:blipFill>
        <p:spPr>
          <a:xfrm>
            <a:off x="1266092" y="2760787"/>
            <a:ext cx="215590" cy="7664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682723" y="3080467"/>
            <a:ext cx="614604" cy="1227272"/>
            <a:chOff x="2931511" y="4715837"/>
            <a:chExt cx="614604" cy="12272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6.25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3.75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36858" y="3080467"/>
            <a:ext cx="614604" cy="1227272"/>
            <a:chOff x="2931511" y="4715837"/>
            <a:chExt cx="614604" cy="122727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10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8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4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2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14697" y="2002895"/>
            <a:ext cx="5171342" cy="2938263"/>
            <a:chOff x="3050931" y="1602032"/>
            <a:chExt cx="5171342" cy="2938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931" y="1602032"/>
              <a:ext cx="5171342" cy="29382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96054" y="2391508"/>
              <a:ext cx="483577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22731" y="2347547"/>
              <a:ext cx="474783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4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05608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548" y="2877730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2279" y="2877730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4976015" y="1073526"/>
            <a:ext cx="778119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80561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2"/>
            <a:endCxn id="11" idx="0"/>
          </p:cNvCxnSpPr>
          <p:nvPr/>
        </p:nvCxnSpPr>
        <p:spPr>
          <a:xfrm>
            <a:off x="1683727" y="1891211"/>
            <a:ext cx="0" cy="98651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6" idx="0"/>
          </p:cNvCxnSpPr>
          <p:nvPr/>
        </p:nvCxnSpPr>
        <p:spPr>
          <a:xfrm>
            <a:off x="5365075" y="1891211"/>
            <a:ext cx="863788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6228863" y="1891211"/>
            <a:ext cx="729817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3"/>
            <a:endCxn id="18" idx="1"/>
          </p:cNvCxnSpPr>
          <p:nvPr/>
        </p:nvCxnSpPr>
        <p:spPr>
          <a:xfrm flipV="1">
            <a:off x="2850905" y="1482369"/>
            <a:ext cx="2125110" cy="1804204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242508" y="5019062"/>
            <a:ext cx="1972710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1" idx="0"/>
          </p:cNvCxnSpPr>
          <p:nvPr/>
        </p:nvCxnSpPr>
        <p:spPr>
          <a:xfrm rot="5400000">
            <a:off x="6986522" y="3112729"/>
            <a:ext cx="375030" cy="96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5790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85948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3459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3544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4529" y="344612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Select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9259" y="1577872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according to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25123"/>
            <a:chOff x="4997932" y="3293291"/>
            <a:chExt cx="3878347" cy="825123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8" name="Straight Connector 177"/>
          <p:cNvCxnSpPr>
            <a:stCxn id="20" idx="3"/>
          </p:cNvCxnSpPr>
          <p:nvPr/>
        </p:nvCxnSpPr>
        <p:spPr>
          <a:xfrm>
            <a:off x="4196012" y="2518786"/>
            <a:ext cx="2977544" cy="52039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8" idx="2"/>
          </p:cNvCxnSpPr>
          <p:nvPr/>
        </p:nvCxnSpPr>
        <p:spPr>
          <a:xfrm flipV="1">
            <a:off x="7173556" y="2925694"/>
            <a:ext cx="961" cy="22697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2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" idx="0"/>
          </p:cNvCxnSpPr>
          <p:nvPr/>
        </p:nvCxnSpPr>
        <p:spPr>
          <a:xfrm rot="5400000">
            <a:off x="6987001" y="3113210"/>
            <a:ext cx="375033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63826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3319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stimulus values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13839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-15358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9361" y="360438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Select acc.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57714" y="1569080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accord. to 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32558"/>
            <a:chOff x="4997932" y="3293291"/>
            <a:chExt cx="3878347" cy="832558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308164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3"/>
            <a:endCxn id="16" idx="0"/>
          </p:cNvCxnSpPr>
          <p:nvPr/>
        </p:nvCxnSpPr>
        <p:spPr>
          <a:xfrm>
            <a:off x="4196012" y="2518786"/>
            <a:ext cx="2978505" cy="78194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44325" y="213102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88229" y="209234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45858" y="2797315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864977" y="1505209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4325" y="1505209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5400563" y="618077"/>
            <a:ext cx="1787666" cy="19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4622442" y="2319025"/>
            <a:ext cx="2" cy="4782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8114905" y="1264706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36089" y="538153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1"/>
            <a:endCxn id="16" idx="0"/>
          </p:cNvCxnSpPr>
          <p:nvPr/>
        </p:nvCxnSpPr>
        <p:spPr>
          <a:xfrm rot="10800000" flipV="1">
            <a:off x="4622443" y="1912116"/>
            <a:ext cx="3242535" cy="885201"/>
          </a:xfrm>
          <a:prstGeom prst="curvedConnector2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7" idx="3"/>
          </p:cNvCxnSpPr>
          <p:nvPr/>
        </p:nvCxnSpPr>
        <p:spPr>
          <a:xfrm flipV="1">
            <a:off x="5608799" y="3206158"/>
            <a:ext cx="1190227" cy="2582281"/>
          </a:xfrm>
          <a:prstGeom prst="curvedConnector3">
            <a:avLst>
              <a:gd name="adj1" fmla="val 256606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5608799" y="618077"/>
            <a:ext cx="3913787" cy="5170362"/>
          </a:xfrm>
          <a:prstGeom prst="curvedConnector3">
            <a:avLst>
              <a:gd name="adj1" fmla="val 115052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079219" y="4089426"/>
            <a:ext cx="1088292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Item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2"/>
            <a:endCxn id="69" idx="0"/>
          </p:cNvCxnSpPr>
          <p:nvPr/>
        </p:nvCxnSpPr>
        <p:spPr>
          <a:xfrm>
            <a:off x="4622442" y="3615003"/>
            <a:ext cx="923" cy="474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543166" y="3485910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58875" y="3483832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stimulus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V="1">
            <a:off x="3636089" y="620009"/>
            <a:ext cx="208236" cy="5168429"/>
          </a:xfrm>
          <a:prstGeom prst="curvedConnector3">
            <a:avLst>
              <a:gd name="adj1" fmla="val 1016234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V="1">
            <a:off x="3636089" y="1912117"/>
            <a:ext cx="208236" cy="3876322"/>
          </a:xfrm>
          <a:prstGeom prst="curvedConnector3">
            <a:avLst>
              <a:gd name="adj1" fmla="val 90645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V="1">
            <a:off x="3636089" y="4498269"/>
            <a:ext cx="443130" cy="1290170"/>
          </a:xfrm>
          <a:prstGeom prst="curvedConnector3">
            <a:avLst>
              <a:gd name="adj1" fmla="val 314287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403122" y="1023796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75000"/>
                  </a:schemeClr>
                </a:solidFill>
              </a:rPr>
              <a:t>Select according to TS values</a:t>
            </a:r>
            <a:endParaRPr lang="en-US" sz="16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79659" y="360414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50000"/>
                  </a:schemeClr>
                </a:solidFill>
              </a:rPr>
              <a:t>Select according to action values</a:t>
            </a:r>
            <a:endParaRPr lang="en-US" sz="16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1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17599</TotalTime>
  <Words>418</Words>
  <Application>Microsoft Office PowerPoint</Application>
  <PresentationFormat>Widescreen</PresentationFormat>
  <Paragraphs>304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108</cp:revision>
  <dcterms:created xsi:type="dcterms:W3CDTF">2017-06-28T23:25:12Z</dcterms:created>
  <dcterms:modified xsi:type="dcterms:W3CDTF">2018-07-17T15:59:15Z</dcterms:modified>
</cp:coreProperties>
</file>